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32397700" cy="431927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0974540"/>
            <a:ext cx="32399049" cy="2277970"/>
            <a:chOff x="0" y="0"/>
            <a:chExt cx="43198732" cy="30372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198669" cy="3037332"/>
            </a:xfrm>
            <a:custGeom>
              <a:avLst/>
              <a:gdLst/>
              <a:ahLst/>
              <a:cxnLst/>
              <a:rect r="r" b="b" t="t" l="l"/>
              <a:pathLst>
                <a:path h="3037332" w="43198669">
                  <a:moveTo>
                    <a:pt x="0" y="0"/>
                  </a:moveTo>
                  <a:lnTo>
                    <a:pt x="43198669" y="0"/>
                  </a:lnTo>
                  <a:lnTo>
                    <a:pt x="43198669" y="3037332"/>
                  </a:lnTo>
                  <a:lnTo>
                    <a:pt x="0" y="3037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3483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6047" y="7902683"/>
            <a:ext cx="15132701" cy="10837147"/>
            <a:chOff x="0" y="0"/>
            <a:chExt cx="20176934" cy="144495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176871" cy="14449428"/>
            </a:xfrm>
            <a:custGeom>
              <a:avLst/>
              <a:gdLst/>
              <a:ahLst/>
              <a:cxnLst/>
              <a:rect r="r" b="b" t="t" l="l"/>
              <a:pathLst>
                <a:path h="14449428" w="20176871">
                  <a:moveTo>
                    <a:pt x="0" y="953770"/>
                  </a:moveTo>
                  <a:cubicBezTo>
                    <a:pt x="0" y="426974"/>
                    <a:pt x="426974" y="0"/>
                    <a:pt x="953770" y="0"/>
                  </a:cubicBezTo>
                  <a:lnTo>
                    <a:pt x="19223101" y="0"/>
                  </a:lnTo>
                  <a:cubicBezTo>
                    <a:pt x="19749897" y="0"/>
                    <a:pt x="20176871" y="426974"/>
                    <a:pt x="20176871" y="953770"/>
                  </a:cubicBezTo>
                  <a:lnTo>
                    <a:pt x="20176871" y="13495658"/>
                  </a:lnTo>
                  <a:cubicBezTo>
                    <a:pt x="20176871" y="14022454"/>
                    <a:pt x="19749897" y="14449428"/>
                    <a:pt x="19223101" y="14449428"/>
                  </a:cubicBezTo>
                  <a:lnTo>
                    <a:pt x="953770" y="14449428"/>
                  </a:lnTo>
                  <a:cubicBezTo>
                    <a:pt x="426974" y="14449428"/>
                    <a:pt x="0" y="14022454"/>
                    <a:pt x="0" y="13495658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1883" t="0" r="-41883" b="0"/>
              </a:stretch>
            </a:blipFill>
            <a:ln w="12700" cap="sq">
              <a:solidFill>
                <a:srgbClr val="00B05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28600"/>
              <a:ext cx="20176934" cy="14678129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6480"/>
                </a:lnSpc>
              </a:pPr>
              <a:r>
                <a:rPr lang="en-US" b="true" sz="360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INTRODUÇÃO</a:t>
              </a:r>
            </a:p>
            <a:p>
              <a:pPr algn="just">
                <a:lnSpc>
                  <a:spcPts val="6300"/>
                </a:lnSpc>
              </a:pPr>
              <a:r>
                <a:rPr lang="en-US" sz="3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Introdução aqui</a:t>
              </a: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0799" y="19193742"/>
            <a:ext cx="15132701" cy="21519251"/>
            <a:chOff x="0" y="0"/>
            <a:chExt cx="20176934" cy="2869233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176998" cy="28692348"/>
            </a:xfrm>
            <a:custGeom>
              <a:avLst/>
              <a:gdLst/>
              <a:ahLst/>
              <a:cxnLst/>
              <a:rect r="r" b="b" t="t" l="l"/>
              <a:pathLst>
                <a:path h="28692348" w="20176998">
                  <a:moveTo>
                    <a:pt x="0" y="763905"/>
                  </a:moveTo>
                  <a:cubicBezTo>
                    <a:pt x="0" y="342011"/>
                    <a:pt x="342011" y="0"/>
                    <a:pt x="763905" y="0"/>
                  </a:cubicBezTo>
                  <a:lnTo>
                    <a:pt x="19413093" y="0"/>
                  </a:lnTo>
                  <a:cubicBezTo>
                    <a:pt x="19834986" y="0"/>
                    <a:pt x="20176998" y="342011"/>
                    <a:pt x="20176998" y="763905"/>
                  </a:cubicBezTo>
                  <a:lnTo>
                    <a:pt x="20176998" y="27928444"/>
                  </a:lnTo>
                  <a:cubicBezTo>
                    <a:pt x="20176998" y="28350338"/>
                    <a:pt x="19834986" y="28692348"/>
                    <a:pt x="19413093" y="28692348"/>
                  </a:cubicBezTo>
                  <a:lnTo>
                    <a:pt x="763905" y="28692348"/>
                  </a:lnTo>
                  <a:cubicBezTo>
                    <a:pt x="342011" y="28692348"/>
                    <a:pt x="0" y="28350338"/>
                    <a:pt x="0" y="27928444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32451" t="0" r="-132451" b="0"/>
              </a:stretch>
            </a:blipFill>
            <a:ln w="12700" cap="sq">
              <a:solidFill>
                <a:srgbClr val="00B05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28600"/>
              <a:ext cx="20176934" cy="2892093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6480"/>
                </a:lnSpc>
              </a:pPr>
              <a:r>
                <a:rPr lang="en-US" b="true" sz="360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MATERIAL E MÉTODOS</a:t>
              </a:r>
            </a:p>
            <a:p>
              <a:pPr algn="just">
                <a:lnSpc>
                  <a:spcPts val="6300"/>
                </a:lnSpc>
              </a:pPr>
              <a:r>
                <a:rPr lang="en-US" sz="3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Material e métodos aqui </a:t>
              </a: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  <a:p>
              <a:pPr algn="just">
                <a:lnSpc>
                  <a:spcPts val="63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5746282" y="7902683"/>
            <a:ext cx="16320802" cy="20551309"/>
            <a:chOff x="0" y="0"/>
            <a:chExt cx="21761069" cy="2740174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761069" cy="27401642"/>
            </a:xfrm>
            <a:custGeom>
              <a:avLst/>
              <a:gdLst/>
              <a:ahLst/>
              <a:cxnLst/>
              <a:rect r="r" b="b" t="t" l="l"/>
              <a:pathLst>
                <a:path h="27401642" w="21761069">
                  <a:moveTo>
                    <a:pt x="0" y="758317"/>
                  </a:moveTo>
                  <a:cubicBezTo>
                    <a:pt x="0" y="339598"/>
                    <a:pt x="339598" y="0"/>
                    <a:pt x="758317" y="0"/>
                  </a:cubicBezTo>
                  <a:lnTo>
                    <a:pt x="21002752" y="0"/>
                  </a:lnTo>
                  <a:cubicBezTo>
                    <a:pt x="21421598" y="0"/>
                    <a:pt x="21761069" y="339598"/>
                    <a:pt x="21761069" y="758317"/>
                  </a:cubicBezTo>
                  <a:lnTo>
                    <a:pt x="21761069" y="26643326"/>
                  </a:lnTo>
                  <a:cubicBezTo>
                    <a:pt x="21761069" y="27062171"/>
                    <a:pt x="21421471" y="27401642"/>
                    <a:pt x="21002752" y="27401642"/>
                  </a:cubicBezTo>
                  <a:lnTo>
                    <a:pt x="758317" y="27401642"/>
                  </a:lnTo>
                  <a:cubicBezTo>
                    <a:pt x="339598" y="27401772"/>
                    <a:pt x="0" y="27062171"/>
                    <a:pt x="0" y="26643326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1561" t="0" r="-111561" b="0"/>
              </a:stretch>
            </a:blipFill>
            <a:ln w="12700" cap="sq">
              <a:solidFill>
                <a:srgbClr val="00B05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228600"/>
              <a:ext cx="21761069" cy="2763034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6480"/>
                </a:lnSpc>
              </a:pPr>
              <a:r>
                <a:rPr lang="en-US" b="true" sz="360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RESULTADOS </a:t>
              </a:r>
            </a:p>
            <a:p>
              <a:pPr algn="l">
                <a:lnSpc>
                  <a:spcPts val="6480"/>
                </a:lnSpc>
              </a:pPr>
              <a:r>
                <a:rPr lang="en-US" sz="36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   </a:t>
              </a:r>
              <a:r>
                <a:rPr lang="en-US"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Resultados aqui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615876" y="28867132"/>
            <a:ext cx="16457800" cy="4743419"/>
            <a:chOff x="0" y="0"/>
            <a:chExt cx="21943733" cy="632455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943822" cy="6324597"/>
            </a:xfrm>
            <a:custGeom>
              <a:avLst/>
              <a:gdLst/>
              <a:ahLst/>
              <a:cxnLst/>
              <a:rect r="r" b="b" t="t" l="l"/>
              <a:pathLst>
                <a:path h="6324597" w="21943822">
                  <a:moveTo>
                    <a:pt x="0" y="805053"/>
                  </a:moveTo>
                  <a:cubicBezTo>
                    <a:pt x="0" y="360426"/>
                    <a:pt x="360426" y="0"/>
                    <a:pt x="805053" y="0"/>
                  </a:cubicBezTo>
                  <a:lnTo>
                    <a:pt x="21138769" y="0"/>
                  </a:lnTo>
                  <a:cubicBezTo>
                    <a:pt x="21583396" y="0"/>
                    <a:pt x="21943822" y="360426"/>
                    <a:pt x="21943822" y="805053"/>
                  </a:cubicBezTo>
                  <a:lnTo>
                    <a:pt x="21943822" y="5519544"/>
                  </a:lnTo>
                  <a:cubicBezTo>
                    <a:pt x="21943822" y="5964171"/>
                    <a:pt x="21583396" y="6324597"/>
                    <a:pt x="21138769" y="6324597"/>
                  </a:cubicBezTo>
                  <a:lnTo>
                    <a:pt x="805053" y="6324597"/>
                  </a:lnTo>
                  <a:cubicBezTo>
                    <a:pt x="360426" y="6324597"/>
                    <a:pt x="0" y="5964171"/>
                    <a:pt x="0" y="5519544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7605" r="0" b="-17604"/>
              </a:stretch>
            </a:blipFill>
            <a:ln w="12700" cap="sq">
              <a:solidFill>
                <a:srgbClr val="00B05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21943733" cy="6353134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b="true" sz="360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CONSIDERAÇÕES FINAIS</a:t>
              </a:r>
            </a:p>
            <a:p>
              <a:pPr algn="ctr">
                <a:lnSpc>
                  <a:spcPts val="4200"/>
                </a:lnSpc>
              </a:pPr>
            </a:p>
            <a:p>
              <a:pPr algn="just">
                <a:lnSpc>
                  <a:spcPts val="4200"/>
                </a:lnSpc>
              </a:pPr>
              <a:r>
                <a:rPr lang="en-US" sz="3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Considerações finais aqui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40799" y="4474721"/>
            <a:ext cx="31984302" cy="3124300"/>
            <a:chOff x="0" y="0"/>
            <a:chExt cx="42645736" cy="416573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2645710" cy="4165733"/>
            </a:xfrm>
            <a:custGeom>
              <a:avLst/>
              <a:gdLst/>
              <a:ahLst/>
              <a:cxnLst/>
              <a:rect r="r" b="b" t="t" l="l"/>
              <a:pathLst>
                <a:path h="4165733" w="42645710">
                  <a:moveTo>
                    <a:pt x="0" y="694310"/>
                  </a:moveTo>
                  <a:cubicBezTo>
                    <a:pt x="0" y="310896"/>
                    <a:pt x="310896" y="0"/>
                    <a:pt x="694309" y="0"/>
                  </a:cubicBezTo>
                  <a:lnTo>
                    <a:pt x="41951402" y="0"/>
                  </a:lnTo>
                  <a:cubicBezTo>
                    <a:pt x="42334814" y="0"/>
                    <a:pt x="42645710" y="310896"/>
                    <a:pt x="42645710" y="694310"/>
                  </a:cubicBezTo>
                  <a:lnTo>
                    <a:pt x="42645710" y="3471423"/>
                  </a:lnTo>
                  <a:cubicBezTo>
                    <a:pt x="42645710" y="3854837"/>
                    <a:pt x="42334814" y="4165733"/>
                    <a:pt x="41951402" y="4165733"/>
                  </a:cubicBezTo>
                  <a:lnTo>
                    <a:pt x="694309" y="4165733"/>
                  </a:lnTo>
                  <a:cubicBezTo>
                    <a:pt x="310896" y="4165733"/>
                    <a:pt x="0" y="3854837"/>
                    <a:pt x="0" y="3471423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49473" r="0" b="-149473"/>
              </a:stretch>
            </a:blipFill>
            <a:ln w="12700" cap="sq">
              <a:solidFill>
                <a:srgbClr val="FF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14325"/>
              <a:ext cx="42645736" cy="44800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000"/>
                </a:lnSpc>
              </a:pPr>
              <a:r>
                <a:rPr lang="en-US" sz="50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TÍTULO AQUI</a:t>
              </a:r>
            </a:p>
            <a:p>
              <a:pPr algn="ctr">
                <a:lnSpc>
                  <a:spcPts val="6480"/>
                </a:lnSpc>
              </a:pPr>
              <a:r>
                <a:rPr lang="en-US" sz="36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Acadêmicos</a:t>
              </a:r>
              <a:r>
                <a:rPr lang="en-US"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Nome(s) </a:t>
              </a:r>
            </a:p>
            <a:p>
              <a:pPr algn="ctr">
                <a:lnSpc>
                  <a:spcPts val="6480"/>
                </a:lnSpc>
              </a:pPr>
              <a:r>
                <a:rPr lang="en-US" sz="36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Orientador</a:t>
              </a:r>
              <a:r>
                <a:rPr lang="en-US"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Nome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655328" y="34023691"/>
            <a:ext cx="16378904" cy="6703937"/>
            <a:chOff x="0" y="0"/>
            <a:chExt cx="21838539" cy="893858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1838413" cy="8938520"/>
            </a:xfrm>
            <a:custGeom>
              <a:avLst/>
              <a:gdLst/>
              <a:ahLst/>
              <a:cxnLst/>
              <a:rect r="r" b="b" t="t" l="l"/>
              <a:pathLst>
                <a:path h="8938520" w="21838413">
                  <a:moveTo>
                    <a:pt x="0" y="1137667"/>
                  </a:moveTo>
                  <a:cubicBezTo>
                    <a:pt x="0" y="509397"/>
                    <a:pt x="509397" y="0"/>
                    <a:pt x="1137666" y="0"/>
                  </a:cubicBezTo>
                  <a:lnTo>
                    <a:pt x="20700746" y="0"/>
                  </a:lnTo>
                  <a:cubicBezTo>
                    <a:pt x="21329143" y="0"/>
                    <a:pt x="21838413" y="509397"/>
                    <a:pt x="21838413" y="1137667"/>
                  </a:cubicBezTo>
                  <a:lnTo>
                    <a:pt x="21838413" y="7800853"/>
                  </a:lnTo>
                  <a:cubicBezTo>
                    <a:pt x="21838413" y="8429248"/>
                    <a:pt x="21329016" y="8938520"/>
                    <a:pt x="20700746" y="8938520"/>
                  </a:cubicBezTo>
                  <a:lnTo>
                    <a:pt x="1137666" y="8938520"/>
                  </a:lnTo>
                  <a:cubicBezTo>
                    <a:pt x="509397" y="8938647"/>
                    <a:pt x="0" y="8429248"/>
                    <a:pt x="0" y="7800853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515" t="0" r="-2515" b="0"/>
              </a:stretch>
            </a:blipFill>
            <a:ln w="12700" cap="sq">
              <a:solidFill>
                <a:srgbClr val="00B050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228600"/>
              <a:ext cx="21838539" cy="9167183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6480"/>
                </a:lnSpc>
              </a:pPr>
              <a:r>
                <a:rPr lang="en-US" b="true" sz="360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REFERÊNCIAS</a:t>
              </a:r>
            </a:p>
            <a:p>
              <a:pPr algn="just">
                <a:lnSpc>
                  <a:spcPts val="2879"/>
                </a:lnSpc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Referências aqui</a:t>
              </a:r>
            </a:p>
            <a:p>
              <a:pPr algn="ctr">
                <a:lnSpc>
                  <a:spcPts val="4320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4410609" y="-31451"/>
            <a:ext cx="6996043" cy="4452845"/>
          </a:xfrm>
          <a:custGeom>
            <a:avLst/>
            <a:gdLst/>
            <a:ahLst/>
            <a:cxnLst/>
            <a:rect r="r" b="b" t="t" l="l"/>
            <a:pathLst>
              <a:path h="4452845" w="6996043">
                <a:moveTo>
                  <a:pt x="0" y="0"/>
                </a:moveTo>
                <a:lnTo>
                  <a:pt x="6996043" y="0"/>
                </a:lnTo>
                <a:lnTo>
                  <a:pt x="6996043" y="4452845"/>
                </a:lnTo>
                <a:lnTo>
                  <a:pt x="0" y="44528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0961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223243" y="161995"/>
            <a:ext cx="4187367" cy="4065955"/>
          </a:xfrm>
          <a:custGeom>
            <a:avLst/>
            <a:gdLst/>
            <a:ahLst/>
            <a:cxnLst/>
            <a:rect r="r" b="b" t="t" l="l"/>
            <a:pathLst>
              <a:path h="4065955" w="4187367">
                <a:moveTo>
                  <a:pt x="0" y="0"/>
                </a:moveTo>
                <a:lnTo>
                  <a:pt x="4187366" y="0"/>
                </a:lnTo>
                <a:lnTo>
                  <a:pt x="4187366" y="4065954"/>
                </a:lnTo>
                <a:lnTo>
                  <a:pt x="0" y="40659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3719" r="-83325" b="-1962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98294" y="1089130"/>
            <a:ext cx="8139840" cy="2351509"/>
          </a:xfrm>
          <a:custGeom>
            <a:avLst/>
            <a:gdLst/>
            <a:ahLst/>
            <a:cxnLst/>
            <a:rect r="r" b="b" t="t" l="l"/>
            <a:pathLst>
              <a:path h="2351509" w="8139840">
                <a:moveTo>
                  <a:pt x="0" y="0"/>
                </a:moveTo>
                <a:lnTo>
                  <a:pt x="8139840" y="0"/>
                </a:lnTo>
                <a:lnTo>
                  <a:pt x="8139840" y="2351510"/>
                </a:lnTo>
                <a:lnTo>
                  <a:pt x="0" y="23515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4414832" y="945130"/>
            <a:ext cx="6413827" cy="2976016"/>
          </a:xfrm>
          <a:custGeom>
            <a:avLst/>
            <a:gdLst/>
            <a:ahLst/>
            <a:cxnLst/>
            <a:rect r="r" b="b" t="t" l="l"/>
            <a:pathLst>
              <a:path h="2976016" w="6413827">
                <a:moveTo>
                  <a:pt x="0" y="0"/>
                </a:moveTo>
                <a:lnTo>
                  <a:pt x="6413827" y="0"/>
                </a:lnTo>
                <a:lnTo>
                  <a:pt x="6413827" y="2976016"/>
                </a:lnTo>
                <a:lnTo>
                  <a:pt x="0" y="29760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434294" y="42224801"/>
            <a:ext cx="9040949" cy="52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Ciências Agrárias 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367426" y="42224577"/>
            <a:ext cx="7812148" cy="52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Mostra de Ensino, Pesquisa e Extensão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2257696" y="41985605"/>
            <a:ext cx="8035052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Instituto Federal de Rondônia</a:t>
            </a:r>
          </a:p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Semana Nacional de Ciência e Tecnologia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DAHWJ-PKQnI</dc:identifier>
  <dcterms:modified xsi:type="dcterms:W3CDTF">2011-08-01T06:04:30Z</dcterms:modified>
  <cp:revision>1</cp:revision>
  <dc:title>Banner SNCT26</dc:title>
</cp:coreProperties>
</file>